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6b26c3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6b26c3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fe429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fe429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fcc30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fcc30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b4fe4291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b4fe4291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b4fcc305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b4fcc305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b4fe4291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b4fe4291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	American folk hymn</a:t>
            </a: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New words by Connie Campbell Hart</a:t>
            </a: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	Melody from 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Southern Harmony</a:t>
            </a: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 </a:t>
            </a: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7275" y="1506300"/>
            <a:ext cx="8077800" cy="2524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4425" y="779550"/>
            <a:ext cx="7630200" cy="3977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4425" y="1506300"/>
            <a:ext cx="8113500" cy="2524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4425" y="779550"/>
            <a:ext cx="8170800" cy="3977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gather’d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round,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gather’d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round, O my soul.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4425" y="1506300"/>
            <a:ext cx="7630200" cy="2524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4425" y="779550"/>
            <a:ext cx="7630200" cy="3977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Macintosh PowerPoint</Application>
  <PresentationFormat>On-screen Show (16:9)</PresentationFormat>
  <Paragraphs>19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2025-11-18T02:21:58Z</dcterms:modified>
</cp:coreProperties>
</file>